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  <p:sldMasterId id="2147483694" r:id="rId4"/>
    <p:sldMasterId id="2147483707" r:id="rId5"/>
    <p:sldMasterId id="2147483720" r:id="rId6"/>
    <p:sldMasterId id="2147483732" r:id="rId7"/>
    <p:sldMasterId id="2147483745" r:id="rId8"/>
  </p:sldMasterIdLst>
  <p:notesMasterIdLst>
    <p:notesMasterId r:id="rId39"/>
  </p:notesMasterIdLst>
  <p:sldIdLst>
    <p:sldId id="331" r:id="rId9"/>
    <p:sldId id="332" r:id="rId10"/>
    <p:sldId id="333" r:id="rId11"/>
    <p:sldId id="334" r:id="rId12"/>
    <p:sldId id="335" r:id="rId13"/>
    <p:sldId id="336" r:id="rId14"/>
    <p:sldId id="346" r:id="rId15"/>
    <p:sldId id="301" r:id="rId16"/>
    <p:sldId id="358" r:id="rId17"/>
    <p:sldId id="359" r:id="rId18"/>
    <p:sldId id="311" r:id="rId19"/>
    <p:sldId id="312" r:id="rId20"/>
    <p:sldId id="361" r:id="rId21"/>
    <p:sldId id="362" r:id="rId22"/>
    <p:sldId id="453" r:id="rId23"/>
    <p:sldId id="363" r:id="rId24"/>
    <p:sldId id="321" r:id="rId25"/>
    <p:sldId id="360" r:id="rId26"/>
    <p:sldId id="364" r:id="rId27"/>
    <p:sldId id="365" r:id="rId28"/>
    <p:sldId id="371" r:id="rId29"/>
    <p:sldId id="366" r:id="rId30"/>
    <p:sldId id="368" r:id="rId31"/>
    <p:sldId id="372" r:id="rId32"/>
    <p:sldId id="369" r:id="rId33"/>
    <p:sldId id="266" r:id="rId34"/>
    <p:sldId id="256" r:id="rId35"/>
    <p:sldId id="257" r:id="rId36"/>
    <p:sldId id="258" r:id="rId37"/>
    <p:sldId id="28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73191-AB1A-4091-83BF-AD8A60A0FBDE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159ED-524C-4477-827B-1614E5DDD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49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692846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945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61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36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56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94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69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36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64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4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82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44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5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53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31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11768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578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8945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0047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476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0392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0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741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0233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756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810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8945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2741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7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452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401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81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0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50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55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58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7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2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2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81298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92D00-F98C-4E56-BDDE-E6E42F944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C770D-D42C-4D8A-8FA7-888FA701B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8AC00-00F6-4452-AB89-D67DB8C3F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464FA-92AD-4436-AA6D-715854F00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D9ACA-07A0-4936-995A-1715095CC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786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69592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5620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1514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4385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262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1087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21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8488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3647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4967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342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2660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45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51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37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48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52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8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65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73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0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28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89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56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36016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8379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592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72521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81859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47977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43744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48504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20527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6650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2750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89386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91896"/>
      </p:ext>
    </p:extLst>
  </p:cSld>
  <p:clrMapOvr>
    <a:masterClrMapping/>
  </p:clrMapOvr>
  <p:transition spd="med" advClick="0" advTm="10000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352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522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572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652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527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980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271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479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695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23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3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19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96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7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196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5734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8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57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8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97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8786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6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0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1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9" Type="http://schemas.openxmlformats.org/officeDocument/2006/relationships/image" Target="../media/image34.png"/><Relationship Id="rId21" Type="http://schemas.microsoft.com/office/2007/relationships/hdphoto" Target="../media/hdphoto9.wdp"/><Relationship Id="rId34" Type="http://schemas.microsoft.com/office/2007/relationships/hdphoto" Target="../media/hdphoto15.wdp"/><Relationship Id="rId42" Type="http://schemas.microsoft.com/office/2007/relationships/hdphoto" Target="../media/hdphoto19.wdp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6" Type="http://schemas.openxmlformats.org/officeDocument/2006/relationships/image" Target="../media/image21.png"/><Relationship Id="rId29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24" Type="http://schemas.openxmlformats.org/officeDocument/2006/relationships/image" Target="../media/image26.png"/><Relationship Id="rId32" Type="http://schemas.microsoft.com/office/2007/relationships/hdphoto" Target="../media/hdphoto14.wdp"/><Relationship Id="rId37" Type="http://schemas.openxmlformats.org/officeDocument/2006/relationships/image" Target="../media/image33.png"/><Relationship Id="rId40" Type="http://schemas.microsoft.com/office/2007/relationships/hdphoto" Target="../media/hdphoto18.wdp"/><Relationship Id="rId45" Type="http://schemas.openxmlformats.org/officeDocument/2006/relationships/slide" Target="slide3.xml"/><Relationship Id="rId5" Type="http://schemas.openxmlformats.org/officeDocument/2006/relationships/image" Target="../media/image15.png"/><Relationship Id="rId15" Type="http://schemas.microsoft.com/office/2007/relationships/hdphoto" Target="../media/hdphoto7.wdp"/><Relationship Id="rId23" Type="http://schemas.microsoft.com/office/2007/relationships/hdphoto" Target="../media/hdphoto10.wdp"/><Relationship Id="rId28" Type="http://schemas.openxmlformats.org/officeDocument/2006/relationships/image" Target="../media/image28.png"/><Relationship Id="rId36" Type="http://schemas.microsoft.com/office/2007/relationships/hdphoto" Target="../media/hdphoto16.wdp"/><Relationship Id="rId10" Type="http://schemas.microsoft.com/office/2007/relationships/hdphoto" Target="../media/hdphoto5.wdp"/><Relationship Id="rId19" Type="http://schemas.microsoft.com/office/2007/relationships/hdphoto" Target="../media/hdphoto8.wdp"/><Relationship Id="rId31" Type="http://schemas.openxmlformats.org/officeDocument/2006/relationships/image" Target="../media/image30.png"/><Relationship Id="rId44" Type="http://schemas.openxmlformats.org/officeDocument/2006/relationships/slide" Target="slide1.xml"/><Relationship Id="rId4" Type="http://schemas.microsoft.com/office/2007/relationships/hdphoto" Target="../media/hdphoto2.wdp"/><Relationship Id="rId9" Type="http://schemas.openxmlformats.org/officeDocument/2006/relationships/image" Target="../media/image17.png"/><Relationship Id="rId14" Type="http://schemas.openxmlformats.org/officeDocument/2006/relationships/image" Target="../media/image20.png"/><Relationship Id="rId22" Type="http://schemas.openxmlformats.org/officeDocument/2006/relationships/image" Target="../media/image25.png"/><Relationship Id="rId27" Type="http://schemas.microsoft.com/office/2007/relationships/hdphoto" Target="../media/hdphoto12.wdp"/><Relationship Id="rId30" Type="http://schemas.openxmlformats.org/officeDocument/2006/relationships/image" Target="../media/image29.png"/><Relationship Id="rId35" Type="http://schemas.openxmlformats.org/officeDocument/2006/relationships/image" Target="../media/image32.png"/><Relationship Id="rId43" Type="http://schemas.openxmlformats.org/officeDocument/2006/relationships/slide" Target="slide2.xml"/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12" Type="http://schemas.microsoft.com/office/2007/relationships/hdphoto" Target="../media/hdphoto6.wdp"/><Relationship Id="rId17" Type="http://schemas.openxmlformats.org/officeDocument/2006/relationships/image" Target="../media/image22.png"/><Relationship Id="rId25" Type="http://schemas.microsoft.com/office/2007/relationships/hdphoto" Target="../media/hdphoto11.wdp"/><Relationship Id="rId33" Type="http://schemas.openxmlformats.org/officeDocument/2006/relationships/image" Target="../media/image31.png"/><Relationship Id="rId38" Type="http://schemas.microsoft.com/office/2007/relationships/hdphoto" Target="../media/hdphoto17.wdp"/><Relationship Id="rId20" Type="http://schemas.openxmlformats.org/officeDocument/2006/relationships/image" Target="../media/image24.png"/><Relationship Id="rId41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4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8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3.jpeg"/><Relationship Id="rId5" Type="http://schemas.openxmlformats.org/officeDocument/2006/relationships/image" Target="../media/image82.jpg"/><Relationship Id="rId10" Type="http://schemas.openxmlformats.org/officeDocument/2006/relationships/image" Target="../media/image86.png"/><Relationship Id="rId4" Type="http://schemas.openxmlformats.org/officeDocument/2006/relationships/image" Target="../media/image81.jpg"/><Relationship Id="rId9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8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5.gif"/><Relationship Id="rId5" Type="http://schemas.openxmlformats.org/officeDocument/2006/relationships/image" Target="../media/image87.gif"/><Relationship Id="rId10" Type="http://schemas.openxmlformats.org/officeDocument/2006/relationships/image" Target="../media/image89.jpeg"/><Relationship Id="rId4" Type="http://schemas.openxmlformats.org/officeDocument/2006/relationships/image" Target="../media/image81.jpg"/><Relationship Id="rId9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8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5.gif"/><Relationship Id="rId5" Type="http://schemas.openxmlformats.org/officeDocument/2006/relationships/image" Target="../media/image87.gif"/><Relationship Id="rId10" Type="http://schemas.openxmlformats.org/officeDocument/2006/relationships/image" Target="../media/image89.jpeg"/><Relationship Id="rId4" Type="http://schemas.openxmlformats.org/officeDocument/2006/relationships/image" Target="../media/image81.jpg"/><Relationship Id="rId9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8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5.gif"/><Relationship Id="rId5" Type="http://schemas.openxmlformats.org/officeDocument/2006/relationships/image" Target="../media/image87.gif"/><Relationship Id="rId10" Type="http://schemas.openxmlformats.org/officeDocument/2006/relationships/image" Target="../media/image89.jpeg"/><Relationship Id="rId4" Type="http://schemas.openxmlformats.org/officeDocument/2006/relationships/image" Target="../media/image81.jpg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2.png"/><Relationship Id="rId7" Type="http://schemas.openxmlformats.org/officeDocument/2006/relationships/image" Target="../media/image3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2.png"/><Relationship Id="rId7" Type="http://schemas.openxmlformats.org/officeDocument/2006/relationships/image" Target="../media/image4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8.png"/><Relationship Id="rId5" Type="http://schemas.openxmlformats.org/officeDocument/2006/relationships/slide" Target="slide1.xml"/><Relationship Id="rId10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6.png"/><Relationship Id="rId5" Type="http://schemas.openxmlformats.org/officeDocument/2006/relationships/slide" Target="slide1.xml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4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10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53.jpeg"/><Relationship Id="rId17" Type="http://schemas.openxmlformats.org/officeDocument/2006/relationships/image" Target="../media/image58.png"/><Relationship Id="rId2" Type="http://schemas.openxmlformats.org/officeDocument/2006/relationships/tags" Target="../tags/tag2.xml"/><Relationship Id="rId16" Type="http://schemas.openxmlformats.org/officeDocument/2006/relationships/image" Target="../media/image5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5.xml"/><Relationship Id="rId15" Type="http://schemas.openxmlformats.org/officeDocument/2006/relationships/image" Target="../media/image56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60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535"/>
            <a:ext cx="12192000" cy="694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100584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516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19300" y="1066800"/>
            <a:ext cx="8610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Hãy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vần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tiếng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sao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đúng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giúp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chú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khỉ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xanh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khỏi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lâm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tặc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nhé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411F76-20D2-48CF-BF37-F1381C32FE70}"/>
              </a:ext>
            </a:extLst>
          </p:cNvPr>
          <p:cNvSpPr txBox="1"/>
          <p:nvPr/>
        </p:nvSpPr>
        <p:spPr>
          <a:xfrm>
            <a:off x="11128248" y="2286000"/>
            <a:ext cx="448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D4725D-53F7-49D0-95B6-05459F21E88E}"/>
              </a:ext>
            </a:extLst>
          </p:cNvPr>
          <p:cNvSpPr txBox="1"/>
          <p:nvPr/>
        </p:nvSpPr>
        <p:spPr>
          <a:xfrm>
            <a:off x="11128248" y="1757511"/>
            <a:ext cx="594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0C082E-621E-4973-8E08-7CB069D243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255223"/>
            <a:ext cx="1984686" cy="5792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F0AF16-8F08-4CC8-B57A-9DCB142E0E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56"/>
          <a:stretch/>
        </p:blipFill>
        <p:spPr>
          <a:xfrm>
            <a:off x="1114698" y="1224502"/>
            <a:ext cx="10058400" cy="43177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29DEF8-65FF-4447-8167-55D1288DA9BC}"/>
              </a:ext>
            </a:extLst>
          </p:cNvPr>
          <p:cNvSpPr txBox="1"/>
          <p:nvPr/>
        </p:nvSpPr>
        <p:spPr>
          <a:xfrm>
            <a:off x="4241774" y="5754099"/>
            <a:ext cx="47211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n-ea"/>
              </a:rPr>
              <a:t>Hai bạn thi nhảy dây.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CE468A-977F-4B94-A250-2D63852A2252}"/>
              </a:ext>
            </a:extLst>
          </p:cNvPr>
          <p:cNvSpPr txBox="1"/>
          <p:nvPr/>
        </p:nvSpPr>
        <p:spPr>
          <a:xfrm>
            <a:off x="4241774" y="5754099"/>
            <a:ext cx="47211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n-ea"/>
              </a:rPr>
              <a:t>H</a:t>
            </a:r>
            <a:r>
              <a:rPr lang="en-US" sz="4000" dirty="0">
                <a:solidFill>
                  <a:srgbClr val="C00000"/>
                </a:solidFill>
                <a:latin typeface="+mn-ea"/>
              </a:rPr>
              <a:t>ai</a:t>
            </a:r>
            <a:r>
              <a:rPr lang="en-US" sz="4000" dirty="0">
                <a:latin typeface="+mn-ea"/>
              </a:rPr>
              <a:t> bạn thi nh</a:t>
            </a:r>
            <a:r>
              <a:rPr lang="en-US" sz="4000" dirty="0">
                <a:solidFill>
                  <a:srgbClr val="C00000"/>
                </a:solidFill>
                <a:latin typeface="+mn-ea"/>
              </a:rPr>
              <a:t>ảy</a:t>
            </a:r>
            <a:r>
              <a:rPr lang="en-US" sz="4000" dirty="0">
                <a:latin typeface="+mn-ea"/>
              </a:rPr>
              <a:t> d</a:t>
            </a:r>
            <a:r>
              <a:rPr lang="en-US" sz="4000" dirty="0">
                <a:solidFill>
                  <a:srgbClr val="C00000"/>
                </a:solidFill>
                <a:latin typeface="+mn-ea"/>
              </a:rPr>
              <a:t>ây</a:t>
            </a:r>
            <a:r>
              <a:rPr lang="en-US" sz="4000" dirty="0">
                <a:latin typeface="+mn-ea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599F6A9B-EC60-49D0-A890-9C5A6BDA21CE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C308CF-099D-4CDB-AA35-470EF53EF0E3}"/>
              </a:ext>
            </a:extLst>
          </p:cNvPr>
          <p:cNvSpPr txBox="1"/>
          <p:nvPr/>
        </p:nvSpPr>
        <p:spPr>
          <a:xfrm>
            <a:off x="4965410" y="1876154"/>
            <a:ext cx="376057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</a:p>
          <a:p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68CCCB-D2DD-4096-950E-50286F5D08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71" y="161424"/>
            <a:ext cx="1360768" cy="708587"/>
          </a:xfrm>
          <a:prstGeom prst="rect">
            <a:avLst/>
          </a:prstGeom>
        </p:spPr>
      </p:pic>
      <p:pic>
        <p:nvPicPr>
          <p:cNvPr id="10" name="ai">
            <a:hlinkClick r:id="" action="ppaction://media"/>
            <a:extLst>
              <a:ext uri="{FF2B5EF4-FFF2-40B4-BE49-F238E27FC236}">
                <a16:creationId xmlns:a16="http://schemas.microsoft.com/office/drawing/2014/main" id="{3F129249-CFC7-4B09-AC05-9A953D52C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42519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DE7A048D-B957-4F7D-A4B7-AC4DB405E112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134B59-993C-4A5E-BBA7-051C944C104D}"/>
              </a:ext>
            </a:extLst>
          </p:cNvPr>
          <p:cNvSpPr txBox="1"/>
          <p:nvPr/>
        </p:nvSpPr>
        <p:spPr>
          <a:xfrm>
            <a:off x="4678027" y="1876154"/>
            <a:ext cx="376057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ay</a:t>
            </a:r>
          </a:p>
          <a:p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CE92DE-BFA7-4B51-9771-A8198878A1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05" y="274070"/>
            <a:ext cx="1537790" cy="800767"/>
          </a:xfrm>
          <a:prstGeom prst="rect">
            <a:avLst/>
          </a:prstGeom>
        </p:spPr>
      </p:pic>
      <p:pic>
        <p:nvPicPr>
          <p:cNvPr id="10" name="ay">
            <a:hlinkClick r:id="" action="ppaction://media"/>
            <a:extLst>
              <a:ext uri="{FF2B5EF4-FFF2-40B4-BE49-F238E27FC236}">
                <a16:creationId xmlns:a16="http://schemas.microsoft.com/office/drawing/2014/main" id="{B45A39C4-423D-4F30-8D75-5C51EDB18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8427" y="2485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54F86A03-425C-4A69-8885-04AFACC51F0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EB2EB4-6642-4057-8AA8-F4765A6FCA2E}"/>
              </a:ext>
            </a:extLst>
          </p:cNvPr>
          <p:cNvSpPr txBox="1"/>
          <p:nvPr/>
        </p:nvSpPr>
        <p:spPr>
          <a:xfrm>
            <a:off x="4678027" y="1876154"/>
            <a:ext cx="376057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</a:p>
          <a:p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9455C-DF3A-47E3-8324-0387E6F2C2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81" y="238559"/>
            <a:ext cx="1520035" cy="791521"/>
          </a:xfrm>
          <a:prstGeom prst="rect">
            <a:avLst/>
          </a:prstGeom>
        </p:spPr>
      </p:pic>
      <p:pic>
        <p:nvPicPr>
          <p:cNvPr id="10" name="ây">
            <a:hlinkClick r:id="" action="ppaction://media"/>
            <a:extLst>
              <a:ext uri="{FF2B5EF4-FFF2-40B4-BE49-F238E27FC236}">
                <a16:creationId xmlns:a16="http://schemas.microsoft.com/office/drawing/2014/main" id="{AEA0AEC9-D944-43FD-8CC5-B849E4688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77565" y="2112469"/>
            <a:ext cx="800462" cy="80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F1023B-0064-44AB-BE1D-0A4AA3353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76" y="276404"/>
            <a:ext cx="1449013" cy="754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7E3B07-8BE9-4530-B9AB-2FCD7EC6D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967" y="1565192"/>
            <a:ext cx="4903433" cy="25481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BE98E4-AA31-472E-B90D-CEE0B4445B11}"/>
              </a:ext>
            </a:extLst>
          </p:cNvPr>
          <p:cNvSpPr txBox="1"/>
          <p:nvPr/>
        </p:nvSpPr>
        <p:spPr>
          <a:xfrm>
            <a:off x="2805344" y="488272"/>
            <a:ext cx="10564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ai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84878D-5B30-4726-9A66-D77A03858B26}"/>
              </a:ext>
            </a:extLst>
          </p:cNvPr>
          <p:cNvSpPr txBox="1"/>
          <p:nvPr/>
        </p:nvSpPr>
        <p:spPr>
          <a:xfrm>
            <a:off x="5633171" y="433379"/>
            <a:ext cx="10564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167459-FC2A-46BD-BA37-CAAB87CC1C58}"/>
              </a:ext>
            </a:extLst>
          </p:cNvPr>
          <p:cNvSpPr txBox="1"/>
          <p:nvPr/>
        </p:nvSpPr>
        <p:spPr>
          <a:xfrm>
            <a:off x="7843710" y="535155"/>
            <a:ext cx="10564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©y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ABE077-7916-4C76-B1A4-DC556985B1F5}"/>
              </a:ext>
            </a:extLst>
          </p:cNvPr>
          <p:cNvSpPr txBox="1"/>
          <p:nvPr/>
        </p:nvSpPr>
        <p:spPr>
          <a:xfrm>
            <a:off x="1016995" y="4788607"/>
            <a:ext cx="2670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.VnAvant" panose="020B7200000000000000" pitchFamily="34" charset="0"/>
              </a:rPr>
              <a:t>bµi</a:t>
            </a:r>
            <a:r>
              <a:rPr lang="en-US" sz="4000" dirty="0">
                <a:latin typeface=".VnAvant" panose="020B7200000000000000" pitchFamily="34" charset="0"/>
              </a:rPr>
              <a:t>    </a:t>
            </a:r>
            <a:r>
              <a:rPr lang="en-US" sz="4000" dirty="0" err="1">
                <a:latin typeface=".VnAvant" panose="020B7200000000000000" pitchFamily="34" charset="0"/>
              </a:rPr>
              <a:t>l¸i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513E8C-8C6C-4DEB-96E3-4261659AD9FF}"/>
              </a:ext>
            </a:extLst>
          </p:cNvPr>
          <p:cNvSpPr txBox="1"/>
          <p:nvPr/>
        </p:nvSpPr>
        <p:spPr>
          <a:xfrm>
            <a:off x="4953144" y="4809242"/>
            <a:ext cx="2670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.VnAvant" panose="020B7200000000000000" pitchFamily="34" charset="0"/>
              </a:rPr>
              <a:t>n¶y</a:t>
            </a:r>
            <a:r>
              <a:rPr lang="en-US" sz="4000" dirty="0">
                <a:latin typeface=".VnAvant" panose="020B7200000000000000" pitchFamily="34" charset="0"/>
              </a:rPr>
              <a:t>    </a:t>
            </a:r>
            <a:r>
              <a:rPr lang="en-US" sz="4000" dirty="0" err="1">
                <a:latin typeface=".VnAvant" panose="020B7200000000000000" pitchFamily="34" charset="0"/>
              </a:rPr>
              <a:t>tay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1716E6-06E4-4561-B536-E6FB8E480F5B}"/>
              </a:ext>
            </a:extLst>
          </p:cNvPr>
          <p:cNvSpPr txBox="1"/>
          <p:nvPr/>
        </p:nvSpPr>
        <p:spPr>
          <a:xfrm>
            <a:off x="8984490" y="4813673"/>
            <a:ext cx="2670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®</a:t>
            </a:r>
            <a:r>
              <a:rPr lang="en-US" sz="4000" dirty="0" err="1">
                <a:latin typeface=".VnAvant" panose="020B7200000000000000" pitchFamily="34" charset="0"/>
              </a:rPr>
              <a:t>Ëy</a:t>
            </a:r>
            <a:r>
              <a:rPr lang="en-US" sz="4000" dirty="0">
                <a:latin typeface=".VnAvant" panose="020B7200000000000000" pitchFamily="34" charset="0"/>
              </a:rPr>
              <a:t>   </a:t>
            </a:r>
            <a:r>
              <a:rPr lang="en-US" sz="4000" dirty="0" err="1">
                <a:latin typeface=".VnAvant" panose="020B7200000000000000" pitchFamily="34" charset="0"/>
              </a:rPr>
              <a:t>lÉy</a:t>
            </a:r>
            <a:endParaRPr lang="en-US" sz="4000" dirty="0"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578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96" y="-152400"/>
            <a:ext cx="8202304" cy="682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2326" y="2514600"/>
            <a:ext cx="6174475" cy="3429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1856" y="2734270"/>
            <a:ext cx="53401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Vần-âm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4225" y="4260880"/>
            <a:ext cx="6250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US" sz="6600" ker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     </a:t>
            </a:r>
            <a:r>
              <a:rPr lang="en-US" sz="66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ay      </a:t>
            </a: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ây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867400" y="3886201"/>
            <a:ext cx="612672" cy="169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86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79F893-5FCF-4D43-B759-746CC5810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487070"/>
            <a:ext cx="1366585" cy="711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F26C0C-075A-4492-BA76-01A0BBC98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79" y="1813596"/>
            <a:ext cx="3752033" cy="32445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064818-4193-4212-95C1-B78CF091F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2146" y="1813596"/>
            <a:ext cx="3439885" cy="33259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3AAE69-0127-4696-85AF-99DFF259B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4765" y="1534964"/>
            <a:ext cx="3285036" cy="35231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39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/>
          <p:nvPr/>
        </p:nvSpPr>
        <p:spPr>
          <a:xfrm>
            <a:off x="2438400" y="17526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3" name="Rectangle 5"/>
          <p:cNvSpPr/>
          <p:nvPr/>
        </p:nvSpPr>
        <p:spPr>
          <a:xfrm>
            <a:off x="8610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4" name="Rectangle 6"/>
          <p:cNvSpPr/>
          <p:nvPr/>
        </p:nvSpPr>
        <p:spPr>
          <a:xfrm rot="-3389626">
            <a:off x="7962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152400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E8E9D4-1787-4757-994D-25E288858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758" y="1293068"/>
            <a:ext cx="5696818" cy="4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63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D04FA-9E42-4A02-9CCD-F0543F644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555" y="1328928"/>
            <a:ext cx="4438813" cy="51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91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-635"/>
            <a:ext cx="11430635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6600" y="3914922"/>
            <a:ext cx="762000" cy="9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68258" y="4388915"/>
            <a:ext cx="1676400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388915"/>
            <a:ext cx="1044576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2005149" y="4734806"/>
            <a:ext cx="1091619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4658" y="4573299"/>
            <a:ext cx="994682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2" y="4724400"/>
            <a:ext cx="5937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1823087" y="4111014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62200"/>
            <a:ext cx="4089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16" y="3948156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4094704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5427" y="4778808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57" y="737962"/>
            <a:ext cx="946944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3601072" y="1393595"/>
            <a:ext cx="797916" cy="8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216962" y="553658"/>
            <a:ext cx="1066109" cy="13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0709" y="1216296"/>
            <a:ext cx="835776" cy="8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8866121" y="1559557"/>
            <a:ext cx="1009744" cy="9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806" y="1807805"/>
            <a:ext cx="829187" cy="8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621" y="2194412"/>
            <a:ext cx="500579" cy="60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241" y="1322579"/>
            <a:ext cx="562424" cy="7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9" y="1839696"/>
            <a:ext cx="482600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015" y="2489862"/>
            <a:ext cx="528998" cy="6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41" y="3606062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130463" y="5081490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2" y="3753957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3429374" y="5342753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654" y="3681414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923254" y="5079249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7" y="4467227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7811955" y="5498898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27" y="3857627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8775333" y="5397714"/>
            <a:ext cx="1790972" cy="21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43" action="ppaction://hlinksldjump"/>
          </p:cNvPr>
          <p:cNvSpPr/>
          <p:nvPr/>
        </p:nvSpPr>
        <p:spPr>
          <a:xfrm>
            <a:off x="2438400" y="3657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>
            <a:hlinkClick r:id="rId44" action="ppaction://hlinksldjump"/>
          </p:cNvPr>
          <p:cNvSpPr/>
          <p:nvPr/>
        </p:nvSpPr>
        <p:spPr>
          <a:xfrm>
            <a:off x="4056497" y="3657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>
            <a:hlinkClick r:id="rId43" action="ppaction://hlinksldjump"/>
          </p:cNvPr>
          <p:cNvSpPr/>
          <p:nvPr/>
        </p:nvSpPr>
        <p:spPr>
          <a:xfrm>
            <a:off x="6395338" y="3692978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>
            <a:hlinkClick r:id="rId45" action="ppaction://hlinksldjump"/>
          </p:cNvPr>
          <p:cNvSpPr/>
          <p:nvPr/>
        </p:nvSpPr>
        <p:spPr>
          <a:xfrm>
            <a:off x="7696200" y="4276725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0222 0.4729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9807EC-35CD-46F4-8F16-A69003A19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280" y="1328928"/>
            <a:ext cx="4385363" cy="51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07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6FAED4-A58C-4750-AF4D-8E58633E5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0" y="2052920"/>
            <a:ext cx="10388714" cy="296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5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453998" y="2207938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04992" y="2218790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ây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553FF-4C79-4BF1-A4A5-3C0845BCCF68}"/>
              </a:ext>
            </a:extLst>
          </p:cNvPr>
          <p:cNvSpPr/>
          <p:nvPr/>
        </p:nvSpPr>
        <p:spPr>
          <a:xfrm>
            <a:off x="51459" y="3517585"/>
            <a:ext cx="5079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hùm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vải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4545A1-3602-43CF-A662-D90B46830E5F}"/>
              </a:ext>
            </a:extLst>
          </p:cNvPr>
          <p:cNvSpPr/>
          <p:nvPr/>
        </p:nvSpPr>
        <p:spPr>
          <a:xfrm>
            <a:off x="5471168" y="3517585"/>
            <a:ext cx="5341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đám</a:t>
            </a: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mây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3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94C1A-8E35-48F2-91ED-1014F92574B7}"/>
              </a:ext>
            </a:extLst>
          </p:cNvPr>
          <p:cNvSpPr txBox="1"/>
          <p:nvPr/>
        </p:nvSpPr>
        <p:spPr>
          <a:xfrm>
            <a:off x="2095129" y="1526959"/>
            <a:ext cx="85847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.VnAvant" panose="020B7200000000000000" pitchFamily="34" charset="0"/>
              </a:rPr>
              <a:t>Nai</a:t>
            </a:r>
            <a:r>
              <a:rPr lang="en-US" sz="2800" dirty="0">
                <a:latin typeface=".VnAvant" panose="020B7200000000000000" pitchFamily="34" charset="0"/>
              </a:rPr>
              <a:t> con </a:t>
            </a:r>
            <a:r>
              <a:rPr lang="en-US" sz="2800" dirty="0" err="1">
                <a:latin typeface="Century Gothic" panose="020B0502020202020204" pitchFamily="34" charset="0"/>
              </a:rPr>
              <a:t>nhìn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thÊy</a:t>
            </a:r>
            <a:r>
              <a:rPr lang="en-US" sz="2800" dirty="0">
                <a:latin typeface=".VnAvant" panose="020B7200000000000000" pitchFamily="34" charset="0"/>
              </a:rPr>
              <a:t> con </a:t>
            </a:r>
            <a:r>
              <a:rPr lang="en-US" sz="2800" dirty="0" err="1">
                <a:latin typeface=".VnAvant" panose="020B7200000000000000" pitchFamily="34" charset="0"/>
              </a:rPr>
              <a:t>g</a:t>
            </a:r>
            <a:r>
              <a:rPr lang="en-US" sz="2800" dirty="0" err="1">
                <a:latin typeface="Century Gothic" panose="020B0502020202020204" pitchFamily="34" charset="0"/>
              </a:rPr>
              <a:t>ì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bÐ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nhá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th©n</a:t>
            </a:r>
            <a:r>
              <a:rPr lang="en-US" sz="2800" dirty="0"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atin typeface=".VnAvant" panose="020B7200000000000000" pitchFamily="34" charset="0"/>
              </a:rPr>
              <a:t>Çy</a:t>
            </a:r>
            <a:r>
              <a:rPr lang="en-US" sz="2800" dirty="0">
                <a:latin typeface=".VnAvant" panose="020B7200000000000000" pitchFamily="34" charset="0"/>
              </a:rPr>
              <a:t> gai </a:t>
            </a:r>
            <a:r>
              <a:rPr lang="en-US" sz="2800" dirty="0" err="1">
                <a:latin typeface=".VnAvant" panose="020B7200000000000000" pitchFamily="34" charset="0"/>
              </a:rPr>
              <a:t>nhän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trªn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b·i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cá</a:t>
            </a:r>
            <a:r>
              <a:rPr lang="en-US" sz="2800" dirty="0">
                <a:latin typeface=".VnAvant" panose="020B7200000000000000" pitchFamily="34" charset="0"/>
              </a:rPr>
              <a:t>. </a:t>
            </a:r>
            <a:r>
              <a:rPr lang="en-US" sz="2800" dirty="0" err="1">
                <a:latin typeface=".VnAvant" panose="020B7200000000000000" pitchFamily="34" charset="0"/>
              </a:rPr>
              <a:t>Nã</a:t>
            </a:r>
            <a:r>
              <a:rPr lang="en-US" sz="2800" dirty="0">
                <a:latin typeface=".VnAvant" panose="020B7200000000000000" pitchFamily="34" charset="0"/>
              </a:rPr>
              <a:t> ch¹y </a:t>
            </a:r>
            <a:r>
              <a:rPr lang="en-US" sz="2800" dirty="0" err="1">
                <a:latin typeface=".VnAvant" panose="020B7200000000000000" pitchFamily="34" charset="0"/>
              </a:rPr>
              <a:t>vÒ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nh</a:t>
            </a:r>
            <a:r>
              <a:rPr lang="en-US" sz="2800" dirty="0">
                <a:latin typeface=".VnAvant" panose="020B7200000000000000" pitchFamily="34" charset="0"/>
              </a:rPr>
              <a:t>µ, </a:t>
            </a:r>
            <a:r>
              <a:rPr lang="en-US" sz="2800" dirty="0" err="1">
                <a:latin typeface=".VnAvant" panose="020B7200000000000000" pitchFamily="34" charset="0"/>
              </a:rPr>
              <a:t>hæn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hÓn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kÓ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cho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mÑ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nghe</a:t>
            </a:r>
            <a:r>
              <a:rPr lang="en-US" sz="2800" dirty="0">
                <a:latin typeface=".VnAvant" panose="020B7200000000000000" pitchFamily="34" charset="0"/>
              </a:rPr>
              <a:t>. </a:t>
            </a:r>
            <a:r>
              <a:rPr lang="en-US" sz="2800" dirty="0" err="1">
                <a:latin typeface=".VnAvant" panose="020B7200000000000000" pitchFamily="34" charset="0"/>
              </a:rPr>
              <a:t>Nai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mÑ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tñm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tØm</a:t>
            </a:r>
            <a:r>
              <a:rPr lang="en-US" sz="2800" dirty="0">
                <a:latin typeface=".VnAvant" panose="020B7200000000000000" pitchFamily="34" charset="0"/>
              </a:rPr>
              <a:t>: “ B¹n </a:t>
            </a:r>
            <a:r>
              <a:rPr lang="en-US" sz="2800" dirty="0" err="1">
                <a:latin typeface=".VnAvant" panose="020B7200000000000000" pitchFamily="34" charset="0"/>
              </a:rPr>
              <a:t>nhÝm</a:t>
            </a:r>
            <a:r>
              <a:rPr lang="en-US" sz="2800" dirty="0"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atin typeface=".VnAvant" panose="020B7200000000000000" pitchFamily="34" charset="0"/>
              </a:rPr>
              <a:t>Êy</a:t>
            </a:r>
            <a:r>
              <a:rPr lang="en-US" sz="2800" dirty="0">
                <a:latin typeface=".VnAvant" panose="020B7200000000000000" pitchFamily="34" charset="0"/>
              </a:rPr>
              <a:t>, con ¹”.</a:t>
            </a:r>
          </a:p>
        </p:txBody>
      </p:sp>
    </p:spTree>
    <p:extLst>
      <p:ext uri="{BB962C8B-B14F-4D97-AF65-F5344CB8AC3E}">
        <p14:creationId xmlns:p14="http://schemas.microsoft.com/office/powerpoint/2010/main" val="154836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CBCA66C-5D80-4A99-A1D2-507C4275A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273132"/>
            <a:ext cx="1391521" cy="6229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FB3047-F68C-44ED-B47A-90995B2E0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74" y="987000"/>
            <a:ext cx="8250849" cy="548490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B1BD1C8-FBCF-4AD3-833E-2C8E67F0B284}"/>
              </a:ext>
            </a:extLst>
          </p:cNvPr>
          <p:cNvSpPr txBox="1"/>
          <p:nvPr/>
        </p:nvSpPr>
        <p:spPr>
          <a:xfrm>
            <a:off x="5358112" y="763766"/>
            <a:ext cx="1473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Xin lỗi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1145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ave 19">
            <a:extLst>
              <a:ext uri="{FF2B5EF4-FFF2-40B4-BE49-F238E27FC236}">
                <a16:creationId xmlns:a16="http://schemas.microsoft.com/office/drawing/2014/main" id="{E91B2C5D-CCBD-4BDD-8B84-7B8414F53F3D}"/>
              </a:ext>
            </a:extLst>
          </p:cNvPr>
          <p:cNvSpPr/>
          <p:nvPr/>
        </p:nvSpPr>
        <p:spPr>
          <a:xfrm>
            <a:off x="1530928" y="0"/>
            <a:ext cx="273627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13D697-D211-4FBB-95EF-54BAC413B790}"/>
              </a:ext>
            </a:extLst>
          </p:cNvPr>
          <p:cNvSpPr txBox="1"/>
          <p:nvPr/>
        </p:nvSpPr>
        <p:spPr>
          <a:xfrm>
            <a:off x="1108363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E1661C-02C4-4258-831C-E63BC69260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A09261-08A1-4208-BD09-6226AEE8C9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043278-191F-4E43-BA9E-B28FE9F23E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24" y="-37686"/>
            <a:ext cx="1952408" cy="19383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7B40BE-544A-4EBC-98A9-461ED18D999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06" y="1132454"/>
            <a:ext cx="4743450" cy="4743450"/>
          </a:xfrm>
          <a:prstGeom prst="rect">
            <a:avLst/>
          </a:prstGeom>
        </p:spPr>
      </p:pic>
      <p:sp>
        <p:nvSpPr>
          <p:cNvPr id="31" name="Right Arrow 9">
            <a:hlinkClick r:id="rId9" action="ppaction://hlinksldjump"/>
            <a:extLst>
              <a:ext uri="{FF2B5EF4-FFF2-40B4-BE49-F238E27FC236}">
                <a16:creationId xmlns:a16="http://schemas.microsoft.com/office/drawing/2014/main" id="{215005F0-6676-4849-A4C7-CA7E444D1A36}"/>
              </a:ext>
            </a:extLst>
          </p:cNvPr>
          <p:cNvSpPr/>
          <p:nvPr/>
        </p:nvSpPr>
        <p:spPr>
          <a:xfrm>
            <a:off x="9144000" y="5486400"/>
            <a:ext cx="1524000" cy="11976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>
            <a:hlinkClick r:id="rId9" action="ppaction://hlinksldjump"/>
            <a:extLst>
              <a:ext uri="{FF2B5EF4-FFF2-40B4-BE49-F238E27FC236}">
                <a16:creationId xmlns:a16="http://schemas.microsoft.com/office/drawing/2014/main" id="{45E4115D-6AE2-4A75-A9E5-E71218F0EC82}"/>
              </a:ext>
            </a:extLst>
          </p:cNvPr>
          <p:cNvSpPr txBox="1"/>
          <p:nvPr/>
        </p:nvSpPr>
        <p:spPr>
          <a:xfrm>
            <a:off x="9234055" y="5875904"/>
            <a:ext cx="134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BẮT ĐẦU</a:t>
            </a:r>
          </a:p>
        </p:txBody>
      </p:sp>
      <p:pic>
        <p:nvPicPr>
          <p:cNvPr id="35" name="ChiOngNauVaEmBeBeat-VA-5262771.mp3">
            <a:hlinkClick r:id="" action="ppaction://media"/>
            <a:extLst>
              <a:ext uri="{FF2B5EF4-FFF2-40B4-BE49-F238E27FC236}">
                <a16:creationId xmlns:a16="http://schemas.microsoft.com/office/drawing/2014/main" id="{DC35EC28-A0A9-423E-8395-0575ED934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6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B: nay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C: bay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D: lay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64772" y="317542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27759" y="546636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293137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2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4376965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hay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B: tai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855024" y="2255580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A: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lai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D: bai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27759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ay?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83" y="4638575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B: bay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C: bai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D: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7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" y="636"/>
            <a:ext cx="11430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115" y="1900536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817588" y="2498293"/>
            <a:ext cx="4419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388" y="1066801"/>
            <a:ext cx="101123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413" y="2206192"/>
            <a:ext cx="50006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862533"/>
            <a:ext cx="16271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799" y="5603597"/>
            <a:ext cx="1268413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117" y="5732221"/>
            <a:ext cx="1042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01333 0.6055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7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Vừa rồi các con </a:t>
            </a:r>
            <a:r>
              <a:rPr kumimoji="0" lang="en-US" altLang="x-none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học</a:t>
            </a:r>
            <a:r>
              <a:rPr kumimoji="0" lang="en-US" altLang="x-non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x-none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vần</a:t>
            </a:r>
            <a:r>
              <a:rPr kumimoji="0" lang="en-US" altLang="x-non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" y="-102235"/>
            <a:ext cx="11430000" cy="696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2425687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380865" y="30480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ăt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516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754" y="4052996"/>
            <a:ext cx="914400" cy="163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5603596"/>
            <a:ext cx="1954213" cy="139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276" y="1444627"/>
            <a:ext cx="94456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768" y="2035177"/>
            <a:ext cx="56038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197" y="4058759"/>
            <a:ext cx="1167607" cy="51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04806 0.583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3" y="2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636"/>
            <a:ext cx="11430635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029" y="2537349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343400" y="2895600"/>
            <a:ext cx="342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ât</a:t>
            </a:r>
            <a:endParaRPr lang="en-US" sz="88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516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660108"/>
            <a:ext cx="990600" cy="181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082" y="2667000"/>
            <a:ext cx="2042318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5913782"/>
            <a:ext cx="1866900" cy="102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414" y="1660182"/>
            <a:ext cx="50006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428" y="912471"/>
            <a:ext cx="101123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318" y="914400"/>
            <a:ext cx="15732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06" y="4816476"/>
            <a:ext cx="11652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01444 0.602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" y="3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" y="-635"/>
            <a:ext cx="114300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029" y="2537349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343400" y="3054103"/>
            <a:ext cx="342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</a:p>
        </p:txBody>
      </p:sp>
      <p:pic>
        <p:nvPicPr>
          <p:cNvPr id="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516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85800"/>
            <a:ext cx="15732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236" y="2502712"/>
            <a:ext cx="15732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19" y="5663638"/>
            <a:ext cx="1042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4202907"/>
            <a:ext cx="1560513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437" y="1805512"/>
            <a:ext cx="56038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26083 0.505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1431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1" y="2124075"/>
            <a:ext cx="491331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83273" y="2705725"/>
            <a:ext cx="402546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dirty="0" err="1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Bãi</a:t>
            </a:r>
            <a:r>
              <a:rPr lang="en-US" sz="8800" dirty="0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 </a:t>
            </a:r>
            <a:r>
              <a:rPr lang="en-US" sz="8800" dirty="0" err="1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cát</a:t>
            </a:r>
            <a:endParaRPr lang="en-US" sz="8800" dirty="0">
              <a:solidFill>
                <a:srgbClr val="008000"/>
              </a:solidFill>
              <a:latin typeface="UTM Avo" panose="0204060305050602020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5224" y="2705726"/>
            <a:ext cx="3799965" cy="1180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8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US" sz="8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5224" y="2705726"/>
            <a:ext cx="3799965" cy="1180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8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295401"/>
            <a:ext cx="127952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971801"/>
            <a:ext cx="94456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20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12741" y="2313896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38: ai    ay   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endParaRPr kumimoji="0" lang="zh-CN" altLang="en-US" sz="6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6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3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25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269</Words>
  <Application>Microsoft Office PowerPoint</Application>
  <PresentationFormat>Widescreen</PresentationFormat>
  <Paragraphs>71</Paragraphs>
  <Slides>30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.VnAvant</vt:lpstr>
      <vt:lpstr>Arial</vt:lpstr>
      <vt:lpstr>Arial-Rounded</vt:lpstr>
      <vt:lpstr>Calibri</vt:lpstr>
      <vt:lpstr>Calibri Light</vt:lpstr>
      <vt:lpstr>Century Gothic</vt:lpstr>
      <vt:lpstr>HP001 4 hàng</vt:lpstr>
      <vt:lpstr>HP001 5H</vt:lpstr>
      <vt:lpstr>Tahoma</vt:lpstr>
      <vt:lpstr>Times New Roman</vt:lpstr>
      <vt:lpstr>UTM Avo</vt:lpstr>
      <vt:lpstr>1_Office Theme</vt:lpstr>
      <vt:lpstr>1_Office 主题</vt:lpstr>
      <vt:lpstr>默认设计模板</vt:lpstr>
      <vt:lpstr>6_Office Theme</vt:lpstr>
      <vt:lpstr>1_默认设计模板</vt:lpstr>
      <vt:lpstr>Default Design</vt:lpstr>
      <vt:lpstr>4_Default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I_K57_2006 TRẦN BẢO LÂM</cp:lastModifiedBy>
  <cp:revision>5</cp:revision>
  <dcterms:created xsi:type="dcterms:W3CDTF">2021-08-21T07:32:55Z</dcterms:created>
  <dcterms:modified xsi:type="dcterms:W3CDTF">2021-11-10T10:30:07Z</dcterms:modified>
</cp:coreProperties>
</file>